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56" r:id="rId5"/>
    <p:sldId id="260" r:id="rId6"/>
    <p:sldId id="261" r:id="rId7"/>
    <p:sldId id="262" r:id="rId8"/>
    <p:sldId id="263" r:id="rId9"/>
    <p:sldId id="273" r:id="rId10"/>
    <p:sldId id="264" r:id="rId11"/>
    <p:sldId id="265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custShowLst>
    <p:custShow name="Произвольный показ 1" id="0">
      <p:sldLst>
        <p:sld r:id="rId3"/>
        <p:sld r:id="rId4"/>
        <p:sld r:id="rId5"/>
        <p:sld r:id="rId6"/>
        <p:sld r:id="rId7"/>
        <p:sld r:id="rId8"/>
        <p:sld r:id="rId2"/>
        <p:sld r:id="rId9"/>
        <p:sld r:id="rId10"/>
        <p:sld r:id="rId11"/>
        <p:sld r:id="rId12"/>
        <p:sld r:id="rId13"/>
        <p:sld r:id="rId14"/>
        <p:sld r:id="rId15"/>
        <p:sld r:id="rId16"/>
        <p:sld r:id="rId17"/>
      </p:sldLst>
    </p:custShow>
  </p:custShow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адик Батршин" initials="РБ" lastIdx="1" clrIdx="0">
    <p:extLst>
      <p:ext uri="{19B8F6BF-5375-455C-9EA6-DF929625EA0E}">
        <p15:presenceInfo xmlns:p15="http://schemas.microsoft.com/office/powerpoint/2012/main" userId="Радик Батрш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16" autoAdjust="0"/>
    <p:restoredTop sz="93583" autoAdjust="0"/>
  </p:normalViewPr>
  <p:slideViewPr>
    <p:cSldViewPr>
      <p:cViewPr varScale="1">
        <p:scale>
          <a:sx n="69" d="100"/>
          <a:sy n="69" d="100"/>
        </p:scale>
        <p:origin x="17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0-09T01:05:36.578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6E1A6B-F6D4-4DFE-A5CB-8FD6CB630BD0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6A5523C-565B-4C06-9F42-E38DCEA0F09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15123"/>
            <a:ext cx="48493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174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21457" cy="6818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200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493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468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814"/>
            <a:ext cx="4834681" cy="683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49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96544" cy="692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00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-6736"/>
            <a:ext cx="4853853" cy="686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09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0"/>
            <a:ext cx="4853852" cy="686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84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0"/>
            <a:ext cx="4826355" cy="682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412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341"/>
            <a:ext cx="4896544" cy="692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26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493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20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60729" cy="687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990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73219" cy="6891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74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66760" cy="6882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27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540"/>
            <a:ext cx="4834875" cy="683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2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96544" cy="692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0"/>
            <a:ext cx="48518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50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1781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  <vt:variant>
        <vt:lpstr>Произвольные показы</vt:lpstr>
      </vt:variant>
      <vt:variant>
        <vt:i4>1</vt:i4>
      </vt:variant>
    </vt:vector>
  </HeadingPairs>
  <TitlesOfParts>
    <vt:vector size="22" baseType="lpstr">
      <vt:lpstr>Arial</vt:lpstr>
      <vt:lpstr>Century Gothic</vt:lpstr>
      <vt:lpstr>Courier New</vt:lpstr>
      <vt:lpstr>Palatino Linotype</vt:lpstr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Произвольный показ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124</dc:creator>
  <cp:lastModifiedBy>Пользователь Windows</cp:lastModifiedBy>
  <cp:revision>14</cp:revision>
  <dcterms:created xsi:type="dcterms:W3CDTF">2018-10-04T07:27:15Z</dcterms:created>
  <dcterms:modified xsi:type="dcterms:W3CDTF">2020-04-20T10:19:37Z</dcterms:modified>
</cp:coreProperties>
</file>